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275" r:id="rId3"/>
    <p:sldId id="274" r:id="rId4"/>
  </p:sldIdLst>
  <p:sldSz cx="10693400" cy="7561263"/>
  <p:notesSz cx="6718300" cy="98679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482" y="-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FA8A-358A-4840-A227-9DE90888288E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39775"/>
            <a:ext cx="52324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8BE8-53AC-4535-B51F-3DDBE969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183" y="5834061"/>
            <a:ext cx="2361031" cy="1482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b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2487" y="368508"/>
            <a:ext cx="3148427" cy="450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000" spc="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Название организации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9720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3069" y="248931"/>
            <a:ext cx="8027262" cy="651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1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2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989" y="248931"/>
            <a:ext cx="8877368" cy="65138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2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3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21</Words>
  <Application>Microsoft Office PowerPoint</Application>
  <PresentationFormat>Произвольный</PresentationFormat>
  <Paragraphs>15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SAN</cp:lastModifiedBy>
  <cp:revision>78</cp:revision>
  <dcterms:created xsi:type="dcterms:W3CDTF">2015-08-31T07:41:29Z</dcterms:created>
  <dcterms:modified xsi:type="dcterms:W3CDTF">2025-05-27T15:14:42Z</dcterms:modified>
</cp:coreProperties>
</file>