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ru-RU"/>
    </a:defPPr>
    <a:lvl1pPr marL="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-3168" y="-144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996" y="24258163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4000" y="1714329"/>
            <a:ext cx="19934316" cy="365259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09" y="27508445"/>
            <a:ext cx="25737979" cy="8502248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09" y="18144083"/>
            <a:ext cx="25737979" cy="936436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79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5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53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7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4000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392321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4000" y="9582375"/>
            <a:ext cx="13378914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4000" y="13575851"/>
            <a:ext cx="13378914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81808" y="13575851"/>
            <a:ext cx="13384170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4000" y="8958083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6" y="29965967"/>
            <a:ext cx="18167985" cy="353765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6" y="3825022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179" indent="0">
              <a:buNone/>
              <a:defRPr sz="12700"/>
            </a:lvl2pPr>
            <a:lvl3pPr marL="4176356" indent="0">
              <a:buNone/>
              <a:defRPr sz="10900"/>
            </a:lvl3pPr>
            <a:lvl4pPr marL="6264535" indent="0">
              <a:buNone/>
              <a:defRPr sz="9200"/>
            </a:lvl4pPr>
            <a:lvl5pPr marL="8352714" indent="0">
              <a:buNone/>
              <a:defRPr sz="9200"/>
            </a:lvl5pPr>
            <a:lvl6pPr marL="10440891" indent="0">
              <a:buNone/>
              <a:defRPr sz="9200"/>
            </a:lvl6pPr>
            <a:lvl7pPr marL="12529070" indent="0">
              <a:buNone/>
              <a:defRPr sz="9200"/>
            </a:lvl7pPr>
            <a:lvl8pPr marL="14617247" indent="0">
              <a:buNone/>
              <a:defRPr sz="9200"/>
            </a:lvl8pPr>
            <a:lvl9pPr marL="16705426" indent="0">
              <a:buNone/>
              <a:defRPr sz="9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6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5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59" y="39677164"/>
            <a:ext cx="9588659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50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5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33" indent="-1566133" algn="l" defTabSz="4176356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90" indent="-1305111" algn="l" defTabSz="4176356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45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24" indent="-1044089" algn="l" defTabSz="4176356" rtl="0" eaLnBrk="1" latinLnBrk="0" hangingPunct="1">
        <a:spcBef>
          <a:spcPct val="20000"/>
        </a:spcBef>
        <a:buFont typeface="Arial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02" indent="-1044089" algn="l" defTabSz="4176356" rtl="0" eaLnBrk="1" latinLnBrk="0" hangingPunct="1">
        <a:spcBef>
          <a:spcPct val="20000"/>
        </a:spcBef>
        <a:buFont typeface="Arial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80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59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336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15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9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5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35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14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91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7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247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42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_WORK_CARBON\2025_02_11 - Carbon Society 2025\Placard\NRC_KI_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301" y="2047445"/>
            <a:ext cx="2325688" cy="2879725"/>
          </a:xfrm>
          <a:prstGeom prst="rect">
            <a:avLst/>
          </a:prstGeom>
          <a:noFill/>
        </p:spPr>
      </p:pic>
      <p:pic>
        <p:nvPicPr>
          <p:cNvPr id="1028" name="Picture 4" descr="D:\_WORK_CARBON\2025_02_11 - Carbon Society 2025\Placard\TisnumToPlacard_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8418" y="2047445"/>
            <a:ext cx="2898775" cy="2898775"/>
          </a:xfrm>
          <a:prstGeom prst="rect">
            <a:avLst/>
          </a:prstGeom>
          <a:noFill/>
        </p:spPr>
      </p:pic>
      <p:pic>
        <p:nvPicPr>
          <p:cNvPr id="8" name="Picture 2" descr="D:\_WORK_CARBON\2025_02_11 - Carbon Society 2025\Placard\Carbon2025ToPlacard_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07725" y="2047445"/>
            <a:ext cx="2590800" cy="287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TISNCM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</dc:creator>
  <cp:lastModifiedBy>SAN</cp:lastModifiedBy>
  <cp:revision>7</cp:revision>
  <dcterms:created xsi:type="dcterms:W3CDTF">2024-10-23T11:41:52Z</dcterms:created>
  <dcterms:modified xsi:type="dcterms:W3CDTF">2025-05-27T16:45:41Z</dcterms:modified>
</cp:coreProperties>
</file>