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68" y="-14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_WORK_CARBON\2025_02_11 - Carbon Society 2025\Placard\NRC_KI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01" y="1194790"/>
            <a:ext cx="2325688" cy="2879725"/>
          </a:xfrm>
          <a:prstGeom prst="rect">
            <a:avLst/>
          </a:prstGeom>
          <a:noFill/>
        </p:spPr>
      </p:pic>
      <p:pic>
        <p:nvPicPr>
          <p:cNvPr id="1028" name="Picture 4" descr="D:\_WORK_CARBON\2025_02_11 - Carbon Society 2025\Placard\TisnumToPlacard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599" y="1194790"/>
            <a:ext cx="2898775" cy="2898775"/>
          </a:xfrm>
          <a:prstGeom prst="rect">
            <a:avLst/>
          </a:prstGeom>
          <a:noFill/>
        </p:spPr>
      </p:pic>
      <p:pic>
        <p:nvPicPr>
          <p:cNvPr id="5" name="Picture 2" descr="D:\_WORK_CARBON\2025_02_11 - Carbon Society 2025\Placard\Carbon2025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3906" y="1194790"/>
            <a:ext cx="2590800" cy="28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11</cp:revision>
  <dcterms:created xsi:type="dcterms:W3CDTF">2024-10-23T11:41:52Z</dcterms:created>
  <dcterms:modified xsi:type="dcterms:W3CDTF">2025-05-27T16:21:09Z</dcterms:modified>
</cp:coreProperties>
</file>