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30279975" cy="42808525"/>
  <p:notesSz cx="6858000" cy="9144000"/>
  <p:defaultTextStyle>
    <a:defPPr>
      <a:defRPr lang="ru-RU"/>
    </a:defPPr>
    <a:lvl1pPr marL="0" algn="l" defTabSz="4176356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1pPr>
    <a:lvl2pPr marL="2088179" algn="l" defTabSz="4176356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2pPr>
    <a:lvl3pPr marL="4176356" algn="l" defTabSz="4176356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3pPr>
    <a:lvl4pPr marL="6264535" algn="l" defTabSz="4176356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4pPr>
    <a:lvl5pPr marL="8352714" algn="l" defTabSz="4176356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5pPr>
    <a:lvl6pPr marL="10440891" algn="l" defTabSz="4176356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6pPr>
    <a:lvl7pPr marL="12529070" algn="l" defTabSz="4176356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7pPr>
    <a:lvl8pPr marL="14617247" algn="l" defTabSz="4176356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8pPr>
    <a:lvl9pPr marL="16705426" algn="l" defTabSz="4176356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7" d="100"/>
          <a:sy n="17" d="100"/>
        </p:scale>
        <p:origin x="-3168" y="-144"/>
      </p:cViewPr>
      <p:guideLst>
        <p:guide orient="horz" pos="13483"/>
        <p:guide pos="953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70998" y="13298392"/>
            <a:ext cx="25737979" cy="91760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41996" y="24258163"/>
            <a:ext cx="21195983" cy="1093995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881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763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2645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3527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440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529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6172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7054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81775-C0F5-498D-B6E7-C879590DC5A7}" type="datetimeFigureOut">
              <a:rPr lang="ru-RU" smtClean="0"/>
              <a:pPr/>
              <a:t>27.05.2025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4FBB5-4625-4D66-97E1-3B6C2659D3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81775-C0F5-498D-B6E7-C879590DC5A7}" type="datetimeFigureOut">
              <a:rPr lang="ru-RU" smtClean="0"/>
              <a:pPr/>
              <a:t>27.05.2025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4FBB5-4625-4D66-97E1-3B6C2659D3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21952982" y="1714329"/>
            <a:ext cx="6812994" cy="3652597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14000" y="1714329"/>
            <a:ext cx="19934316" cy="3652597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81775-C0F5-498D-B6E7-C879590DC5A7}" type="datetimeFigureOut">
              <a:rPr lang="ru-RU" smtClean="0"/>
              <a:pPr/>
              <a:t>27.05.2025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4FBB5-4625-4D66-97E1-3B6C2659D3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81775-C0F5-498D-B6E7-C879590DC5A7}" type="datetimeFigureOut">
              <a:rPr lang="ru-RU" smtClean="0"/>
              <a:pPr/>
              <a:t>27.05.2025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4FBB5-4625-4D66-97E1-3B6C2659D3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1909" y="27508445"/>
            <a:ext cx="25737979" cy="8502248"/>
          </a:xfrm>
        </p:spPr>
        <p:txBody>
          <a:bodyPr anchor="t"/>
          <a:lstStyle>
            <a:lvl1pPr algn="l">
              <a:defRPr sz="182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391909" y="18144083"/>
            <a:ext cx="25737979" cy="9364361"/>
          </a:xfrm>
        </p:spPr>
        <p:txBody>
          <a:bodyPr anchor="b"/>
          <a:lstStyle>
            <a:lvl1pPr marL="0" indent="0">
              <a:buNone/>
              <a:defRPr sz="9200">
                <a:solidFill>
                  <a:schemeClr val="tx1">
                    <a:tint val="75000"/>
                  </a:schemeClr>
                </a:solidFill>
              </a:defRPr>
            </a:lvl1pPr>
            <a:lvl2pPr marL="2088179" indent="0">
              <a:buNone/>
              <a:defRPr sz="8200">
                <a:solidFill>
                  <a:schemeClr val="tx1">
                    <a:tint val="75000"/>
                  </a:schemeClr>
                </a:solidFill>
              </a:defRPr>
            </a:lvl2pPr>
            <a:lvl3pPr marL="4176356" indent="0">
              <a:buNone/>
              <a:defRPr sz="7400">
                <a:solidFill>
                  <a:schemeClr val="tx1">
                    <a:tint val="75000"/>
                  </a:schemeClr>
                </a:solidFill>
              </a:defRPr>
            </a:lvl3pPr>
            <a:lvl4pPr marL="6264535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4pPr>
            <a:lvl5pPr marL="8352714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5pPr>
            <a:lvl6pPr marL="10440891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6pPr>
            <a:lvl7pPr marL="1252907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7pPr>
            <a:lvl8pPr marL="14617247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8pPr>
            <a:lvl9pPr marL="16705426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81775-C0F5-498D-B6E7-C879590DC5A7}" type="datetimeFigureOut">
              <a:rPr lang="ru-RU" smtClean="0"/>
              <a:pPr/>
              <a:t>27.05.2025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4FBB5-4625-4D66-97E1-3B6C2659D3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514000" y="9988659"/>
            <a:ext cx="13373656" cy="28251648"/>
          </a:xfrm>
        </p:spPr>
        <p:txBody>
          <a:bodyPr/>
          <a:lstStyle>
            <a:lvl1pPr>
              <a:defRPr sz="12700"/>
            </a:lvl1pPr>
            <a:lvl2pPr>
              <a:defRPr sz="10900"/>
            </a:lvl2pPr>
            <a:lvl3pPr>
              <a:defRPr sz="92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5392321" y="9988659"/>
            <a:ext cx="13373656" cy="28251648"/>
          </a:xfrm>
        </p:spPr>
        <p:txBody>
          <a:bodyPr/>
          <a:lstStyle>
            <a:lvl1pPr>
              <a:defRPr sz="12700"/>
            </a:lvl1pPr>
            <a:lvl2pPr>
              <a:defRPr sz="10900"/>
            </a:lvl2pPr>
            <a:lvl3pPr>
              <a:defRPr sz="92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81775-C0F5-498D-B6E7-C879590DC5A7}" type="datetimeFigureOut">
              <a:rPr lang="ru-RU" smtClean="0"/>
              <a:pPr/>
              <a:t>27.05.2025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4FBB5-4625-4D66-97E1-3B6C2659D3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14000" y="9582375"/>
            <a:ext cx="13378914" cy="3993477"/>
          </a:xfrm>
        </p:spPr>
        <p:txBody>
          <a:bodyPr anchor="b"/>
          <a:lstStyle>
            <a:lvl1pPr marL="0" indent="0">
              <a:buNone/>
              <a:defRPr sz="10900" b="1"/>
            </a:lvl1pPr>
            <a:lvl2pPr marL="2088179" indent="0">
              <a:buNone/>
              <a:defRPr sz="9200" b="1"/>
            </a:lvl2pPr>
            <a:lvl3pPr marL="4176356" indent="0">
              <a:buNone/>
              <a:defRPr sz="8200" b="1"/>
            </a:lvl3pPr>
            <a:lvl4pPr marL="6264535" indent="0">
              <a:buNone/>
              <a:defRPr sz="7400" b="1"/>
            </a:lvl4pPr>
            <a:lvl5pPr marL="8352714" indent="0">
              <a:buNone/>
              <a:defRPr sz="7400" b="1"/>
            </a:lvl5pPr>
            <a:lvl6pPr marL="10440891" indent="0">
              <a:buNone/>
              <a:defRPr sz="7400" b="1"/>
            </a:lvl6pPr>
            <a:lvl7pPr marL="12529070" indent="0">
              <a:buNone/>
              <a:defRPr sz="7400" b="1"/>
            </a:lvl7pPr>
            <a:lvl8pPr marL="14617247" indent="0">
              <a:buNone/>
              <a:defRPr sz="7400" b="1"/>
            </a:lvl8pPr>
            <a:lvl9pPr marL="16705426" indent="0">
              <a:buNone/>
              <a:defRPr sz="7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514000" y="13575851"/>
            <a:ext cx="13378914" cy="24664452"/>
          </a:xfrm>
        </p:spPr>
        <p:txBody>
          <a:bodyPr/>
          <a:lstStyle>
            <a:lvl1pPr>
              <a:defRPr sz="10900"/>
            </a:lvl1pPr>
            <a:lvl2pPr>
              <a:defRPr sz="9200"/>
            </a:lvl2pPr>
            <a:lvl3pPr>
              <a:defRPr sz="8200"/>
            </a:lvl3pPr>
            <a:lvl4pPr>
              <a:defRPr sz="7400"/>
            </a:lvl4pPr>
            <a:lvl5pPr>
              <a:defRPr sz="7400"/>
            </a:lvl5pPr>
            <a:lvl6pPr>
              <a:defRPr sz="7400"/>
            </a:lvl6pPr>
            <a:lvl7pPr>
              <a:defRPr sz="7400"/>
            </a:lvl7pPr>
            <a:lvl8pPr>
              <a:defRPr sz="7400"/>
            </a:lvl8pPr>
            <a:lvl9pPr>
              <a:defRPr sz="7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15381808" y="9582375"/>
            <a:ext cx="13384170" cy="3993477"/>
          </a:xfrm>
        </p:spPr>
        <p:txBody>
          <a:bodyPr anchor="b"/>
          <a:lstStyle>
            <a:lvl1pPr marL="0" indent="0">
              <a:buNone/>
              <a:defRPr sz="10900" b="1"/>
            </a:lvl1pPr>
            <a:lvl2pPr marL="2088179" indent="0">
              <a:buNone/>
              <a:defRPr sz="9200" b="1"/>
            </a:lvl2pPr>
            <a:lvl3pPr marL="4176356" indent="0">
              <a:buNone/>
              <a:defRPr sz="8200" b="1"/>
            </a:lvl3pPr>
            <a:lvl4pPr marL="6264535" indent="0">
              <a:buNone/>
              <a:defRPr sz="7400" b="1"/>
            </a:lvl4pPr>
            <a:lvl5pPr marL="8352714" indent="0">
              <a:buNone/>
              <a:defRPr sz="7400" b="1"/>
            </a:lvl5pPr>
            <a:lvl6pPr marL="10440891" indent="0">
              <a:buNone/>
              <a:defRPr sz="7400" b="1"/>
            </a:lvl6pPr>
            <a:lvl7pPr marL="12529070" indent="0">
              <a:buNone/>
              <a:defRPr sz="7400" b="1"/>
            </a:lvl7pPr>
            <a:lvl8pPr marL="14617247" indent="0">
              <a:buNone/>
              <a:defRPr sz="7400" b="1"/>
            </a:lvl8pPr>
            <a:lvl9pPr marL="16705426" indent="0">
              <a:buNone/>
              <a:defRPr sz="7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15381808" y="13575851"/>
            <a:ext cx="13384170" cy="24664452"/>
          </a:xfrm>
        </p:spPr>
        <p:txBody>
          <a:bodyPr/>
          <a:lstStyle>
            <a:lvl1pPr>
              <a:defRPr sz="10900"/>
            </a:lvl1pPr>
            <a:lvl2pPr>
              <a:defRPr sz="9200"/>
            </a:lvl2pPr>
            <a:lvl3pPr>
              <a:defRPr sz="8200"/>
            </a:lvl3pPr>
            <a:lvl4pPr>
              <a:defRPr sz="7400"/>
            </a:lvl4pPr>
            <a:lvl5pPr>
              <a:defRPr sz="7400"/>
            </a:lvl5pPr>
            <a:lvl6pPr>
              <a:defRPr sz="7400"/>
            </a:lvl6pPr>
            <a:lvl7pPr>
              <a:defRPr sz="7400"/>
            </a:lvl7pPr>
            <a:lvl8pPr>
              <a:defRPr sz="7400"/>
            </a:lvl8pPr>
            <a:lvl9pPr>
              <a:defRPr sz="7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81775-C0F5-498D-B6E7-C879590DC5A7}" type="datetimeFigureOut">
              <a:rPr lang="ru-RU" smtClean="0"/>
              <a:pPr/>
              <a:t>27.05.2025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4FBB5-4625-4D66-97E1-3B6C2659D3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81775-C0F5-498D-B6E7-C879590DC5A7}" type="datetimeFigureOut">
              <a:rPr lang="ru-RU" smtClean="0"/>
              <a:pPr/>
              <a:t>27.05.2025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4FBB5-4625-4D66-97E1-3B6C2659D3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81775-C0F5-498D-B6E7-C879590DC5A7}" type="datetimeFigureOut">
              <a:rPr lang="ru-RU" smtClean="0"/>
              <a:pPr/>
              <a:t>27.05.2025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4FBB5-4625-4D66-97E1-3B6C2659D3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14000" y="1704413"/>
            <a:ext cx="9961903" cy="7253667"/>
          </a:xfrm>
        </p:spPr>
        <p:txBody>
          <a:bodyPr anchor="b"/>
          <a:lstStyle>
            <a:lvl1pPr algn="l">
              <a:defRPr sz="9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38630" y="1704417"/>
            <a:ext cx="16927347" cy="36535890"/>
          </a:xfrm>
        </p:spPr>
        <p:txBody>
          <a:bodyPr/>
          <a:lstStyle>
            <a:lvl1pPr>
              <a:defRPr sz="14600"/>
            </a:lvl1pPr>
            <a:lvl2pPr>
              <a:defRPr sz="12700"/>
            </a:lvl2pPr>
            <a:lvl3pPr>
              <a:defRPr sz="10900"/>
            </a:lvl3pPr>
            <a:lvl4pPr>
              <a:defRPr sz="9200"/>
            </a:lvl4pPr>
            <a:lvl5pPr>
              <a:defRPr sz="9200"/>
            </a:lvl5pPr>
            <a:lvl6pPr>
              <a:defRPr sz="9200"/>
            </a:lvl6pPr>
            <a:lvl7pPr>
              <a:defRPr sz="9200"/>
            </a:lvl7pPr>
            <a:lvl8pPr>
              <a:defRPr sz="9200"/>
            </a:lvl8pPr>
            <a:lvl9pPr>
              <a:defRPr sz="9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14000" y="8958083"/>
            <a:ext cx="9961903" cy="29282223"/>
          </a:xfrm>
        </p:spPr>
        <p:txBody>
          <a:bodyPr/>
          <a:lstStyle>
            <a:lvl1pPr marL="0" indent="0">
              <a:buNone/>
              <a:defRPr sz="6400"/>
            </a:lvl1pPr>
            <a:lvl2pPr marL="2088179" indent="0">
              <a:buNone/>
              <a:defRPr sz="5500"/>
            </a:lvl2pPr>
            <a:lvl3pPr marL="4176356" indent="0">
              <a:buNone/>
              <a:defRPr sz="4500"/>
            </a:lvl3pPr>
            <a:lvl4pPr marL="6264535" indent="0">
              <a:buNone/>
              <a:defRPr sz="4100"/>
            </a:lvl4pPr>
            <a:lvl5pPr marL="8352714" indent="0">
              <a:buNone/>
              <a:defRPr sz="4100"/>
            </a:lvl5pPr>
            <a:lvl6pPr marL="10440891" indent="0">
              <a:buNone/>
              <a:defRPr sz="4100"/>
            </a:lvl6pPr>
            <a:lvl7pPr marL="12529070" indent="0">
              <a:buNone/>
              <a:defRPr sz="4100"/>
            </a:lvl7pPr>
            <a:lvl8pPr marL="14617247" indent="0">
              <a:buNone/>
              <a:defRPr sz="4100"/>
            </a:lvl8pPr>
            <a:lvl9pPr marL="16705426" indent="0">
              <a:buNone/>
              <a:defRPr sz="4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81775-C0F5-498D-B6E7-C879590DC5A7}" type="datetimeFigureOut">
              <a:rPr lang="ru-RU" smtClean="0"/>
              <a:pPr/>
              <a:t>27.05.2025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4FBB5-4625-4D66-97E1-3B6C2659D3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35086" y="29965967"/>
            <a:ext cx="18167985" cy="3537652"/>
          </a:xfrm>
        </p:spPr>
        <p:txBody>
          <a:bodyPr anchor="b"/>
          <a:lstStyle>
            <a:lvl1pPr algn="l">
              <a:defRPr sz="9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935086" y="3825022"/>
            <a:ext cx="18167985" cy="25685115"/>
          </a:xfrm>
        </p:spPr>
        <p:txBody>
          <a:bodyPr/>
          <a:lstStyle>
            <a:lvl1pPr marL="0" indent="0">
              <a:buNone/>
              <a:defRPr sz="14600"/>
            </a:lvl1pPr>
            <a:lvl2pPr marL="2088179" indent="0">
              <a:buNone/>
              <a:defRPr sz="12700"/>
            </a:lvl2pPr>
            <a:lvl3pPr marL="4176356" indent="0">
              <a:buNone/>
              <a:defRPr sz="10900"/>
            </a:lvl3pPr>
            <a:lvl4pPr marL="6264535" indent="0">
              <a:buNone/>
              <a:defRPr sz="9200"/>
            </a:lvl4pPr>
            <a:lvl5pPr marL="8352714" indent="0">
              <a:buNone/>
              <a:defRPr sz="9200"/>
            </a:lvl5pPr>
            <a:lvl6pPr marL="10440891" indent="0">
              <a:buNone/>
              <a:defRPr sz="9200"/>
            </a:lvl6pPr>
            <a:lvl7pPr marL="12529070" indent="0">
              <a:buNone/>
              <a:defRPr sz="9200"/>
            </a:lvl7pPr>
            <a:lvl8pPr marL="14617247" indent="0">
              <a:buNone/>
              <a:defRPr sz="9200"/>
            </a:lvl8pPr>
            <a:lvl9pPr marL="16705426" indent="0">
              <a:buNone/>
              <a:defRPr sz="92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935086" y="33503620"/>
            <a:ext cx="18167985" cy="5024053"/>
          </a:xfrm>
        </p:spPr>
        <p:txBody>
          <a:bodyPr/>
          <a:lstStyle>
            <a:lvl1pPr marL="0" indent="0">
              <a:buNone/>
              <a:defRPr sz="6400"/>
            </a:lvl1pPr>
            <a:lvl2pPr marL="2088179" indent="0">
              <a:buNone/>
              <a:defRPr sz="5500"/>
            </a:lvl2pPr>
            <a:lvl3pPr marL="4176356" indent="0">
              <a:buNone/>
              <a:defRPr sz="4500"/>
            </a:lvl3pPr>
            <a:lvl4pPr marL="6264535" indent="0">
              <a:buNone/>
              <a:defRPr sz="4100"/>
            </a:lvl4pPr>
            <a:lvl5pPr marL="8352714" indent="0">
              <a:buNone/>
              <a:defRPr sz="4100"/>
            </a:lvl5pPr>
            <a:lvl6pPr marL="10440891" indent="0">
              <a:buNone/>
              <a:defRPr sz="4100"/>
            </a:lvl6pPr>
            <a:lvl7pPr marL="12529070" indent="0">
              <a:buNone/>
              <a:defRPr sz="4100"/>
            </a:lvl7pPr>
            <a:lvl8pPr marL="14617247" indent="0">
              <a:buNone/>
              <a:defRPr sz="4100"/>
            </a:lvl8pPr>
            <a:lvl9pPr marL="16705426" indent="0">
              <a:buNone/>
              <a:defRPr sz="4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81775-C0F5-498D-B6E7-C879590DC5A7}" type="datetimeFigureOut">
              <a:rPr lang="ru-RU" smtClean="0"/>
              <a:pPr/>
              <a:t>27.05.2025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4FBB5-4625-4D66-97E1-3B6C2659D3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13999" y="1714327"/>
            <a:ext cx="27251978" cy="7134755"/>
          </a:xfrm>
          <a:prstGeom prst="rect">
            <a:avLst/>
          </a:prstGeom>
        </p:spPr>
        <p:txBody>
          <a:bodyPr vert="horz" lIns="417635" tIns="208818" rIns="417635" bIns="20881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13999" y="9988659"/>
            <a:ext cx="27251978" cy="28251648"/>
          </a:xfrm>
          <a:prstGeom prst="rect">
            <a:avLst/>
          </a:prstGeom>
        </p:spPr>
        <p:txBody>
          <a:bodyPr vert="horz" lIns="417635" tIns="208818" rIns="417635" bIns="20881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513999" y="39677164"/>
            <a:ext cx="7065327" cy="2279157"/>
          </a:xfrm>
          <a:prstGeom prst="rect">
            <a:avLst/>
          </a:prstGeom>
        </p:spPr>
        <p:txBody>
          <a:bodyPr vert="horz" lIns="417635" tIns="208818" rIns="417635" bIns="208818" rtlCol="0" anchor="ctr"/>
          <a:lstStyle>
            <a:lvl1pPr algn="l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C81775-C0F5-498D-B6E7-C879590DC5A7}" type="datetimeFigureOut">
              <a:rPr lang="ru-RU" smtClean="0"/>
              <a:pPr/>
              <a:t>27.05.2025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0345659" y="39677164"/>
            <a:ext cx="9588659" cy="2279157"/>
          </a:xfrm>
          <a:prstGeom prst="rect">
            <a:avLst/>
          </a:prstGeom>
        </p:spPr>
        <p:txBody>
          <a:bodyPr vert="horz" lIns="417635" tIns="208818" rIns="417635" bIns="208818" rtlCol="0" anchor="ctr"/>
          <a:lstStyle>
            <a:lvl1pPr algn="ctr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21700650" y="39677164"/>
            <a:ext cx="7065327" cy="2279157"/>
          </a:xfrm>
          <a:prstGeom prst="rect">
            <a:avLst/>
          </a:prstGeom>
        </p:spPr>
        <p:txBody>
          <a:bodyPr vert="horz" lIns="417635" tIns="208818" rIns="417635" bIns="208818" rtlCol="0" anchor="ctr"/>
          <a:lstStyle>
            <a:lvl1pPr algn="r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14FBB5-4625-4D66-97E1-3B6C2659D35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176356" rtl="0" eaLnBrk="1" latinLnBrk="0" hangingPunct="1">
        <a:spcBef>
          <a:spcPct val="0"/>
        </a:spcBef>
        <a:buNone/>
        <a:defRPr sz="20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66133" indent="-1566133" algn="l" defTabSz="4176356" rtl="0" eaLnBrk="1" latinLnBrk="0" hangingPunct="1">
        <a:spcBef>
          <a:spcPct val="20000"/>
        </a:spcBef>
        <a:buFont typeface="Arial" pitchFamily="34" charset="0"/>
        <a:buChar char="•"/>
        <a:defRPr sz="14600" kern="1200">
          <a:solidFill>
            <a:schemeClr val="tx1"/>
          </a:solidFill>
          <a:latin typeface="+mn-lt"/>
          <a:ea typeface="+mn-ea"/>
          <a:cs typeface="+mn-cs"/>
        </a:defRPr>
      </a:lvl1pPr>
      <a:lvl2pPr marL="3393290" indent="-1305111" algn="l" defTabSz="4176356" rtl="0" eaLnBrk="1" latinLnBrk="0" hangingPunct="1">
        <a:spcBef>
          <a:spcPct val="20000"/>
        </a:spcBef>
        <a:buFont typeface="Arial" pitchFamily="34" charset="0"/>
        <a:buChar char="–"/>
        <a:defRPr sz="12700" kern="1200">
          <a:solidFill>
            <a:schemeClr val="tx1"/>
          </a:solidFill>
          <a:latin typeface="+mn-lt"/>
          <a:ea typeface="+mn-ea"/>
          <a:cs typeface="+mn-cs"/>
        </a:defRPr>
      </a:lvl2pPr>
      <a:lvl3pPr marL="5220445" indent="-1044089" algn="l" defTabSz="4176356" rtl="0" eaLnBrk="1" latinLnBrk="0" hangingPunct="1">
        <a:spcBef>
          <a:spcPct val="20000"/>
        </a:spcBef>
        <a:buFont typeface="Arial" pitchFamily="34" charset="0"/>
        <a:buChar char="•"/>
        <a:defRPr sz="10900" kern="1200">
          <a:solidFill>
            <a:schemeClr val="tx1"/>
          </a:solidFill>
          <a:latin typeface="+mn-lt"/>
          <a:ea typeface="+mn-ea"/>
          <a:cs typeface="+mn-cs"/>
        </a:defRPr>
      </a:lvl3pPr>
      <a:lvl4pPr marL="7308624" indent="-1044089" algn="l" defTabSz="4176356" rtl="0" eaLnBrk="1" latinLnBrk="0" hangingPunct="1">
        <a:spcBef>
          <a:spcPct val="20000"/>
        </a:spcBef>
        <a:buFont typeface="Arial" pitchFamily="34" charset="0"/>
        <a:buChar char="–"/>
        <a:defRPr sz="9200" kern="1200">
          <a:solidFill>
            <a:schemeClr val="tx1"/>
          </a:solidFill>
          <a:latin typeface="+mn-lt"/>
          <a:ea typeface="+mn-ea"/>
          <a:cs typeface="+mn-cs"/>
        </a:defRPr>
      </a:lvl4pPr>
      <a:lvl5pPr marL="9396802" indent="-1044089" algn="l" defTabSz="4176356" rtl="0" eaLnBrk="1" latinLnBrk="0" hangingPunct="1">
        <a:spcBef>
          <a:spcPct val="20000"/>
        </a:spcBef>
        <a:buFont typeface="Arial" pitchFamily="34" charset="0"/>
        <a:buChar char="»"/>
        <a:defRPr sz="9200" kern="1200">
          <a:solidFill>
            <a:schemeClr val="tx1"/>
          </a:solidFill>
          <a:latin typeface="+mn-lt"/>
          <a:ea typeface="+mn-ea"/>
          <a:cs typeface="+mn-cs"/>
        </a:defRPr>
      </a:lvl5pPr>
      <a:lvl6pPr marL="11484980" indent="-1044089" algn="l" defTabSz="4176356" rtl="0" eaLnBrk="1" latinLnBrk="0" hangingPunct="1">
        <a:spcBef>
          <a:spcPct val="20000"/>
        </a:spcBef>
        <a:buFont typeface="Arial" pitchFamily="34" charset="0"/>
        <a:buChar char="•"/>
        <a:defRPr sz="9200" kern="1200">
          <a:solidFill>
            <a:schemeClr val="tx1"/>
          </a:solidFill>
          <a:latin typeface="+mn-lt"/>
          <a:ea typeface="+mn-ea"/>
          <a:cs typeface="+mn-cs"/>
        </a:defRPr>
      </a:lvl6pPr>
      <a:lvl7pPr marL="13573159" indent="-1044089" algn="l" defTabSz="4176356" rtl="0" eaLnBrk="1" latinLnBrk="0" hangingPunct="1">
        <a:spcBef>
          <a:spcPct val="20000"/>
        </a:spcBef>
        <a:buFont typeface="Arial" pitchFamily="34" charset="0"/>
        <a:buChar char="•"/>
        <a:defRPr sz="9200" kern="1200">
          <a:solidFill>
            <a:schemeClr val="tx1"/>
          </a:solidFill>
          <a:latin typeface="+mn-lt"/>
          <a:ea typeface="+mn-ea"/>
          <a:cs typeface="+mn-cs"/>
        </a:defRPr>
      </a:lvl7pPr>
      <a:lvl8pPr marL="15661336" indent="-1044089" algn="l" defTabSz="4176356" rtl="0" eaLnBrk="1" latinLnBrk="0" hangingPunct="1">
        <a:spcBef>
          <a:spcPct val="20000"/>
        </a:spcBef>
        <a:buFont typeface="Arial" pitchFamily="34" charset="0"/>
        <a:buChar char="•"/>
        <a:defRPr sz="9200" kern="1200">
          <a:solidFill>
            <a:schemeClr val="tx1"/>
          </a:solidFill>
          <a:latin typeface="+mn-lt"/>
          <a:ea typeface="+mn-ea"/>
          <a:cs typeface="+mn-cs"/>
        </a:defRPr>
      </a:lvl8pPr>
      <a:lvl9pPr marL="17749515" indent="-1044089" algn="l" defTabSz="4176356" rtl="0" eaLnBrk="1" latinLnBrk="0" hangingPunct="1">
        <a:spcBef>
          <a:spcPct val="20000"/>
        </a:spcBef>
        <a:buFont typeface="Arial" pitchFamily="34" charset="0"/>
        <a:buChar char="•"/>
        <a:defRPr sz="9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176356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1pPr>
      <a:lvl2pPr marL="2088179" algn="l" defTabSz="4176356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2pPr>
      <a:lvl3pPr marL="4176356" algn="l" defTabSz="4176356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3pPr>
      <a:lvl4pPr marL="6264535" algn="l" defTabSz="4176356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4pPr>
      <a:lvl5pPr marL="8352714" algn="l" defTabSz="4176356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5pPr>
      <a:lvl6pPr marL="10440891" algn="l" defTabSz="4176356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6pPr>
      <a:lvl7pPr marL="12529070" algn="l" defTabSz="4176356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7pPr>
      <a:lvl8pPr marL="14617247" algn="l" defTabSz="4176356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8pPr>
      <a:lvl9pPr marL="16705426" algn="l" defTabSz="4176356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_WORK_CARBON\2025_02_11 - Carbon Society 2025\Placard\Carbon2025ToPlacard_8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9301" y="1194790"/>
            <a:ext cx="2590800" cy="2879725"/>
          </a:xfrm>
          <a:prstGeom prst="rect">
            <a:avLst/>
          </a:prstGeom>
          <a:noFill/>
        </p:spPr>
      </p:pic>
      <p:pic>
        <p:nvPicPr>
          <p:cNvPr id="4" name="Picture 3" descr="D:\_WORK_CARBON\2025_02_11 - Carbon Society 2025\Placard\NRC_KI_8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750633" y="1194790"/>
            <a:ext cx="2325688" cy="2879725"/>
          </a:xfrm>
          <a:prstGeom prst="rect">
            <a:avLst/>
          </a:prstGeom>
          <a:noFill/>
        </p:spPr>
      </p:pic>
      <p:pic>
        <p:nvPicPr>
          <p:cNvPr id="1028" name="Picture 4" descr="D:\_WORK_CARBON\2025_02_11 - Carbon Society 2025\Placard\TisnumToPlacard_8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525931" y="1194790"/>
            <a:ext cx="2898775" cy="28987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</TotalTime>
  <Words>0</Words>
  <Application>Microsoft Office PowerPoint</Application>
  <PresentationFormat>Произвольный</PresentationFormat>
  <Paragraphs>0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Слайд 1</vt:lpstr>
    </vt:vector>
  </TitlesOfParts>
  <Company>TISNCM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SAN</dc:creator>
  <cp:lastModifiedBy>SAN</cp:lastModifiedBy>
  <cp:revision>10</cp:revision>
  <dcterms:created xsi:type="dcterms:W3CDTF">2024-10-23T11:41:52Z</dcterms:created>
  <dcterms:modified xsi:type="dcterms:W3CDTF">2025-05-27T16:16:39Z</dcterms:modified>
</cp:coreProperties>
</file>