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6" r:id="rId3"/>
    <p:sldId id="275" r:id="rId4"/>
    <p:sldId id="274" r:id="rId5"/>
  </p:sldIdLst>
  <p:sldSz cx="10693400" cy="7561263"/>
  <p:notesSz cx="6718300" cy="98679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482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FA8A-358A-4840-A227-9DE90888288E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9775"/>
            <a:ext cx="52324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8BE8-53AC-4535-B51F-3DDBE969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2" y="5734671"/>
            <a:ext cx="2361032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0000"/>
            <a:ext cx="106934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Первый вариант обложки</a:t>
            </a: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Место под фотографию (фон и т.п.)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29,7 </a:t>
            </a:r>
            <a:r>
              <a:rPr lang="ru-RU" dirty="0" err="1" smtClean="0">
                <a:solidFill>
                  <a:srgbClr val="800000"/>
                </a:solidFill>
              </a:rPr>
              <a:t>х</a:t>
            </a:r>
            <a:r>
              <a:rPr lang="ru-RU" dirty="0" smtClean="0">
                <a:solidFill>
                  <a:srgbClr val="800000"/>
                </a:solidFill>
              </a:rPr>
              <a:t> 11 см (3,5 см от верхнего края)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2" y="5734671"/>
            <a:ext cx="2361032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487" y="368508"/>
            <a:ext cx="3148427" cy="450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spc="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0000"/>
            <a:ext cx="106934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Второй вариант обложки</a:t>
            </a: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Место под фотографию (фон и т.п.)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29,7 </a:t>
            </a:r>
            <a:r>
              <a:rPr lang="ru-RU" dirty="0" err="1" smtClean="0">
                <a:solidFill>
                  <a:srgbClr val="800000"/>
                </a:solidFill>
              </a:rPr>
              <a:t>х</a:t>
            </a:r>
            <a:r>
              <a:rPr lang="ru-RU" dirty="0" smtClean="0">
                <a:solidFill>
                  <a:srgbClr val="800000"/>
                </a:solidFill>
              </a:rPr>
              <a:t> 11 см (3,5 см от верхнего края)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3069" y="248931"/>
            <a:ext cx="8027262" cy="651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1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3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989" y="248931"/>
            <a:ext cx="8877368" cy="65138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2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4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66</Words>
  <Application>Microsoft Office PowerPoint</Application>
  <PresentationFormat>Произвольный</PresentationFormat>
  <Paragraphs>24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</cp:lastModifiedBy>
  <cp:revision>78</cp:revision>
  <dcterms:created xsi:type="dcterms:W3CDTF">2015-08-31T07:41:29Z</dcterms:created>
  <dcterms:modified xsi:type="dcterms:W3CDTF">2024-10-20T13:18:11Z</dcterms:modified>
</cp:coreProperties>
</file>