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-3144" y="-102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998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_WORK_\2024_02_19 - Carbon Society 2024\Placard\TisnumToPlacard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741" y="1448230"/>
            <a:ext cx="2016000" cy="2016000"/>
          </a:xfrm>
          <a:prstGeom prst="rect">
            <a:avLst/>
          </a:prstGeom>
          <a:noFill/>
        </p:spPr>
      </p:pic>
      <p:pic>
        <p:nvPicPr>
          <p:cNvPr id="4" name="Picture 2" descr="D:\_WORK_\Logo\NRC KI\NRC_KI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53" y="1448230"/>
            <a:ext cx="1628136" cy="2016000"/>
          </a:xfrm>
          <a:prstGeom prst="rect">
            <a:avLst/>
          </a:prstGeom>
          <a:noFill/>
        </p:spPr>
      </p:pic>
      <p:pic>
        <p:nvPicPr>
          <p:cNvPr id="5" name="Picture 2" descr="D:\_WORK_\2024_02_19 - Carbon Society 2024\Placard\Carbon2024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66926" y="1448230"/>
            <a:ext cx="1797304" cy="2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6</cp:revision>
  <dcterms:created xsi:type="dcterms:W3CDTF">2024-10-23T11:41:52Z</dcterms:created>
  <dcterms:modified xsi:type="dcterms:W3CDTF">2024-10-24T08:52:36Z</dcterms:modified>
</cp:coreProperties>
</file>