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0" r:id="rId2"/>
    <p:sldId id="276" r:id="rId3"/>
    <p:sldId id="275" r:id="rId4"/>
    <p:sldId id="274" r:id="rId5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164" y="-11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Первый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2" y="5734671"/>
            <a:ext cx="2361032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260000"/>
            <a:ext cx="10693400" cy="39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00000"/>
                </a:solidFill>
              </a:rPr>
              <a:t>Второй вариант обложки</a:t>
            </a:r>
            <a:endParaRPr lang="en-US" dirty="0" smtClean="0">
              <a:solidFill>
                <a:srgbClr val="800000"/>
              </a:solidFill>
            </a:endParaRPr>
          </a:p>
          <a:p>
            <a:pPr algn="ctr"/>
            <a:endParaRPr lang="en-US" dirty="0" smtClean="0">
              <a:solidFill>
                <a:srgbClr val="800000"/>
              </a:solidFill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Место под фотографию (фон и т.п.)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</a:rPr>
              <a:t>29,7 </a:t>
            </a:r>
            <a:r>
              <a:rPr lang="ru-RU" dirty="0" err="1" smtClean="0">
                <a:solidFill>
                  <a:srgbClr val="800000"/>
                </a:solidFill>
              </a:rPr>
              <a:t>х</a:t>
            </a:r>
            <a:r>
              <a:rPr lang="ru-RU" dirty="0" smtClean="0">
                <a:solidFill>
                  <a:srgbClr val="800000"/>
                </a:solidFill>
              </a:rPr>
              <a:t> 11 см (3,5 см от верхнего края)</a:t>
            </a:r>
          </a:p>
          <a:p>
            <a:pPr algn="ctr"/>
            <a:endParaRPr lang="ru-RU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4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66</Words>
  <Application>Microsoft Office PowerPoint</Application>
  <PresentationFormat>Произвольный</PresentationFormat>
  <Paragraphs>24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77</cp:revision>
  <dcterms:created xsi:type="dcterms:W3CDTF">2015-08-31T07:41:29Z</dcterms:created>
  <dcterms:modified xsi:type="dcterms:W3CDTF">2023-05-28T17:29:34Z</dcterms:modified>
</cp:coreProperties>
</file>