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0" r:id="rId2"/>
    <p:sldId id="275" r:id="rId3"/>
    <p:sldId id="274" r:id="rId4"/>
  </p:sldIdLst>
  <p:sldSz cx="10693400" cy="7561263"/>
  <p:notesSz cx="6718300" cy="98679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1164" y="-114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BFA8A-358A-4840-A227-9DE90888288E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39775"/>
            <a:ext cx="52324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513" y="4687888"/>
            <a:ext cx="53752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238" y="9372600"/>
            <a:ext cx="2911475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18BE8-53AC-4535-B51F-3DDBE96996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2950" y="739775"/>
            <a:ext cx="5232400" cy="3700463"/>
          </a:xfrm>
          <a:ln/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7738"/>
            <a:fld id="{5C0074F9-AD18-4436-AB3A-C49E78FDCE36}" type="slidenum">
              <a:rPr lang="ru-RU" smtClean="0"/>
              <a:pPr defTabSz="947738"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4D97D-FCEB-43F6-BCBF-7B4BAD81A223}" type="datetimeFigureOut">
              <a:rPr lang="en-US" smtClean="0"/>
              <a:pPr/>
              <a:t>5/28/2023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57513-6CB4-4D81-9B05-26CBC4ECFD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66183" y="5834061"/>
            <a:ext cx="2361031" cy="14827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spc="3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  <a:b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spc="3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ЗАГОЛОВОК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2487" y="368508"/>
            <a:ext cx="3148427" cy="4508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r>
              <a:rPr lang="ru-RU" sz="2000" spc="1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Название организации</a:t>
            </a:r>
          </a:p>
        </p:txBody>
      </p:sp>
      <p:sp>
        <p:nvSpPr>
          <p:cNvPr id="4" name="Овал 3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  <p:sp>
        <p:nvSpPr>
          <p:cNvPr id="5" name="Овал 4"/>
          <p:cNvSpPr>
            <a:spLocks noChangeAspect="1"/>
          </p:cNvSpPr>
          <p:nvPr/>
        </p:nvSpPr>
        <p:spPr>
          <a:xfrm>
            <a:off x="9720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333069" y="248931"/>
            <a:ext cx="8027262" cy="651380"/>
          </a:xfrm>
          <a:prstGeom prst="rect">
            <a:avLst/>
          </a:prstGeom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1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2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Овал 8"/>
          <p:cNvSpPr>
            <a:spLocks noChangeAspect="1"/>
          </p:cNvSpPr>
          <p:nvPr/>
        </p:nvSpPr>
        <p:spPr>
          <a:xfrm>
            <a:off x="216000" y="180000"/>
            <a:ext cx="792000" cy="792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Лого участника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Прямоугольник 7"/>
          <p:cNvSpPr>
            <a:spLocks noChangeArrowheads="1"/>
          </p:cNvSpPr>
          <p:nvPr/>
        </p:nvSpPr>
        <p:spPr bwMode="auto">
          <a:xfrm>
            <a:off x="377825" y="4478821"/>
            <a:ext cx="5616575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4989" y="248931"/>
            <a:ext cx="8877368" cy="651380"/>
          </a:xfrm>
          <a:prstGeom prst="rect">
            <a:avLst/>
          </a:prstGeom>
        </p:spPr>
        <p:txBody>
          <a:bodyPr anchor="ctr"/>
          <a:lstStyle/>
          <a:p>
            <a:pPr lvl="0">
              <a:spcBef>
                <a:spcPct val="0"/>
              </a:spcBef>
            </a:pPr>
            <a:r>
              <a:rPr lang="ru-RU" sz="2200" b="1" dirty="0" smtClean="0">
                <a:solidFill>
                  <a:srgbClr val="800000"/>
                </a:solidFill>
                <a:latin typeface="Arial" pitchFamily="34" charset="0"/>
                <a:ea typeface="+mj-ea"/>
                <a:cs typeface="Arial" pitchFamily="34" charset="0"/>
              </a:rPr>
              <a:t>Вариант 2</a:t>
            </a: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2984" y="6980583"/>
            <a:ext cx="527050" cy="403225"/>
          </a:xfrm>
        </p:spPr>
        <p:txBody>
          <a:bodyPr/>
          <a:lstStyle/>
          <a:p>
            <a:pPr algn="ctr">
              <a:defRPr/>
            </a:pPr>
            <a:fld id="{2F6F95A1-D3CF-4DA6-9C71-DF70B71C4472}" type="slidenum">
              <a:rPr lang="ru-RU" sz="1800" smtClean="0">
                <a:solidFill>
                  <a:srgbClr val="800000"/>
                </a:solidFill>
              </a:rPr>
              <a:pPr algn="ctr">
                <a:defRPr/>
              </a:pPr>
              <a:t>3</a:t>
            </a:fld>
            <a:endParaRPr lang="ru-RU" sz="1800" dirty="0">
              <a:solidFill>
                <a:srgbClr val="800000"/>
              </a:solidFill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377823" y="1526975"/>
            <a:ext cx="9919116" cy="400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Текст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21</Words>
  <Application>Microsoft Office PowerPoint</Application>
  <PresentationFormat>Произвольный</PresentationFormat>
  <Paragraphs>15</Paragraphs>
  <Slides>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SAN</cp:lastModifiedBy>
  <cp:revision>76</cp:revision>
  <dcterms:created xsi:type="dcterms:W3CDTF">2015-08-31T07:41:29Z</dcterms:created>
  <dcterms:modified xsi:type="dcterms:W3CDTF">2023-05-28T17:26:32Z</dcterms:modified>
</cp:coreProperties>
</file>